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7" r:id="rId4"/>
    <p:sldId id="272" r:id="rId5"/>
    <p:sldId id="258" r:id="rId6"/>
    <p:sldId id="274" r:id="rId7"/>
    <p:sldId id="275" r:id="rId8"/>
    <p:sldId id="261" r:id="rId9"/>
    <p:sldId id="27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748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618" autoAdjust="0"/>
    <p:restoredTop sz="94660"/>
  </p:normalViewPr>
  <p:slideViewPr>
    <p:cSldViewPr>
      <p:cViewPr varScale="1">
        <p:scale>
          <a:sx n="64" d="100"/>
          <a:sy n="64" d="100"/>
        </p:scale>
        <p:origin x="-17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27T10:50:17.808" idx="1">
    <p:pos x="10" y="10"/>
    <p:text/>
    <p:extLst>
      <p:ext uri="{C676402C-5697-4E1C-873F-D02D1690AC5C}">
        <p15:threadingInfo xmlns=""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55AF6-581F-4DFD-945C-E4CC0BD5BDC1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44FD4-15AF-40F8-A616-A895CEC5E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638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FD4-15AF-40F8-A616-A895CEC5E65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055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проба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34" y="0"/>
            <a:ext cx="91409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4955-A67E-4046-A0E3-B2B181725428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проба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534" y="0"/>
            <a:ext cx="914093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9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264320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u="sng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 «Народная тряпичная кукла «Закрутка»</a:t>
            </a:r>
            <a:br>
              <a:rPr lang="ru-RU" b="1" u="sng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u="sng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2200" b="1" u="sng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Выполнила: воспитатель МБДОУ № 30 «Белочка»</a:t>
            </a:r>
            <a:br>
              <a:rPr lang="ru-RU" sz="2200" b="1" u="sng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u="sng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Юдина Екатерина Андреевна</a:t>
            </a:r>
            <a:endParaRPr lang="ru-RU" sz="2200" b="1" u="sng" spc="50" dirty="0">
              <a:ln w="11430"/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одзаголовок 20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152728" cy="1752600"/>
          </a:xfrm>
        </p:spPr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rgbClr val="C75F09"/>
                </a:solidFill>
                <a:latin typeface="Constantia" pitchFamily="18" charset="0"/>
                <a:cs typeface="Aharoni" pitchFamily="2" charset="-79"/>
              </a:rPr>
              <a:t>    </a:t>
            </a:r>
            <a:endParaRPr lang="ru-RU" sz="2300" b="1" i="1" dirty="0">
              <a:solidFill>
                <a:srgbClr val="974807"/>
              </a:solidFill>
              <a:latin typeface="Cambria" pitchFamily="18" charset="0"/>
              <a:cs typeface="Aharoni" pitchFamily="2" charset="-79"/>
            </a:endParaRPr>
          </a:p>
        </p:txBody>
      </p:sp>
      <p:pic>
        <p:nvPicPr>
          <p:cNvPr id="10" name="Рисунок 9" descr="IMG_2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857628"/>
            <a:ext cx="4225048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мастер-класс\IMG_1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3643338" cy="24288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15716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5716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 descr="C:\Users\User\Desktop\мастер-класс\IMG_17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5" y="714356"/>
            <a:ext cx="3871045" cy="2428892"/>
          </a:xfrm>
          <a:prstGeom prst="rect">
            <a:avLst/>
          </a:prstGeom>
          <a:noFill/>
        </p:spPr>
      </p:pic>
      <p:pic>
        <p:nvPicPr>
          <p:cNvPr id="3076" name="Picture 4" descr="C:\Users\User\Desktop\мастер-класс\IMG_1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643314"/>
            <a:ext cx="3900746" cy="26432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00232" y="400050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астер-класс\IMG_1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857233"/>
            <a:ext cx="3357586" cy="2333640"/>
          </a:xfrm>
          <a:prstGeom prst="rect">
            <a:avLst/>
          </a:prstGeom>
          <a:noFill/>
        </p:spPr>
      </p:pic>
      <p:pic>
        <p:nvPicPr>
          <p:cNvPr id="4099" name="Picture 3" descr="C:\Users\User\Desktop\мастер-класс\IMG_17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85795"/>
            <a:ext cx="3357585" cy="2368300"/>
          </a:xfrm>
          <a:prstGeom prst="rect">
            <a:avLst/>
          </a:prstGeom>
          <a:noFill/>
        </p:spPr>
      </p:pic>
      <p:pic>
        <p:nvPicPr>
          <p:cNvPr id="4100" name="Picture 4" descr="C:\Users\User\Desktop\мастер-класс\IMG_1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786190"/>
            <a:ext cx="4214842" cy="2571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164305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64305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457200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7"/>
            <a:ext cx="3096344" cy="22897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04" y="1052737"/>
            <a:ext cx="3168352" cy="2290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77072"/>
            <a:ext cx="3979296" cy="2304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9168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18448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07704" y="47971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11.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3" y="980728"/>
            <a:ext cx="3409532" cy="23718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980728"/>
            <a:ext cx="3168351" cy="2371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45" y="3861048"/>
            <a:ext cx="3982479" cy="259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9" y="16288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13.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14.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3312368" cy="24806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77" y="692695"/>
            <a:ext cx="3164327" cy="24806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38" y="3861048"/>
            <a:ext cx="4038588" cy="2620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7728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15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772816"/>
            <a:ext cx="54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16.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47971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17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7"/>
            <a:ext cx="3456384" cy="23099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2737"/>
            <a:ext cx="3383868" cy="2309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22" y="3933056"/>
            <a:ext cx="3923928" cy="2615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9168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18.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19168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19.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48717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4176464" cy="27363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05064"/>
            <a:ext cx="4281829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9168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21.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50131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22.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4464496" cy="287704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73016"/>
            <a:ext cx="4494127" cy="2900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/>
          </a:p>
          <a:p>
            <a:pPr marL="0" indent="0" algn="ctr">
              <a:buNone/>
            </a:pPr>
            <a:r>
              <a:rPr lang="ru-RU" sz="5400" i="1" dirty="0" smtClean="0"/>
              <a:t>Спасибо за внимание!</a:t>
            </a:r>
            <a:endParaRPr lang="ru-RU" sz="5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397" y="908720"/>
            <a:ext cx="8229600" cy="1368152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Цель: </a:t>
            </a:r>
            <a:r>
              <a:rPr lang="ru-RU" sz="2800" i="1" dirty="0" smtClean="0"/>
              <a:t>ознакомление с историей создания и способом изготовления традиционной народной куклы «Закрутка»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 smtClean="0"/>
              <a:t>Задачи:</a:t>
            </a:r>
          </a:p>
          <a:p>
            <a:pPr>
              <a:buFontTx/>
              <a:buChar char="-"/>
            </a:pPr>
            <a:r>
              <a:rPr lang="ru-RU" sz="2800" dirty="0" smtClean="0"/>
              <a:t>познакомить с историей народных кукол, их видами</a:t>
            </a:r>
            <a:r>
              <a:rPr lang="ru-RU" sz="2800" dirty="0"/>
              <a:t>;</a:t>
            </a:r>
            <a:r>
              <a:rPr lang="ru-RU" sz="2800" dirty="0" smtClean="0"/>
              <a:t> </a:t>
            </a:r>
          </a:p>
          <a:p>
            <a:pPr>
              <a:buFontTx/>
              <a:buChar char="-"/>
            </a:pPr>
            <a:r>
              <a:rPr lang="ru-RU" sz="2800" dirty="0" smtClean="0"/>
              <a:t>научить </a:t>
            </a:r>
            <a:r>
              <a:rPr lang="ru-RU" sz="2800" dirty="0"/>
              <a:t>изготавливать народную тряпичную куклу;</a:t>
            </a:r>
          </a:p>
          <a:p>
            <a:pPr marL="0" indent="0">
              <a:buNone/>
            </a:pPr>
            <a:r>
              <a:rPr lang="ru-RU" sz="2800" dirty="0" smtClean="0"/>
              <a:t>-  воспитывать интерес к народной </a:t>
            </a:r>
            <a:r>
              <a:rPr lang="ru-RU" sz="2800" dirty="0"/>
              <a:t>культуре и традициям</a:t>
            </a:r>
            <a:r>
              <a:rPr lang="ru-RU" sz="2800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 данного мастер-класса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Игрушка  программирует  поведение  ребёнка,  поэтому  важно  помнить,  как  воздействует  </a:t>
            </a:r>
            <a:r>
              <a:rPr lang="ru-RU" dirty="0" smtClean="0"/>
              <a:t>она </a:t>
            </a:r>
            <a:r>
              <a:rPr lang="ru-RU" dirty="0"/>
              <a:t>и  какую  программу  в  себе  несёт.    </a:t>
            </a:r>
            <a:r>
              <a:rPr lang="ru-RU" dirty="0" smtClean="0"/>
              <a:t>Многие современные игрушки искажают действительность,  </a:t>
            </a:r>
            <a:r>
              <a:rPr lang="ru-RU" dirty="0"/>
              <a:t>способствуют  накоплению  агрессивных  фантазий  ребёнка,  которые  часто  реализуются  по  отношению  к   более  слабым. А народная игрушка учит </a:t>
            </a:r>
            <a:r>
              <a:rPr lang="ru-RU" dirty="0" smtClean="0"/>
              <a:t>добру </a:t>
            </a:r>
            <a:r>
              <a:rPr lang="ru-RU" dirty="0"/>
              <a:t>и </a:t>
            </a:r>
            <a:r>
              <a:rPr lang="ru-RU" dirty="0" smtClean="0"/>
              <a:t>красоте, создает </a:t>
            </a:r>
            <a:r>
              <a:rPr lang="ru-RU" dirty="0"/>
              <a:t>естественный </a:t>
            </a:r>
            <a:r>
              <a:rPr lang="ru-RU" dirty="0" smtClean="0"/>
              <a:t>образ.</a:t>
            </a:r>
          </a:p>
          <a:p>
            <a:r>
              <a:rPr lang="ru-RU" dirty="0" smtClean="0"/>
              <a:t>Тряпичная </a:t>
            </a:r>
            <a:r>
              <a:rPr lang="ru-RU" dirty="0"/>
              <a:t>народная </a:t>
            </a:r>
            <a:r>
              <a:rPr lang="ru-RU" dirty="0" smtClean="0"/>
              <a:t>кукла - мощное средство </a:t>
            </a:r>
            <a:r>
              <a:rPr lang="ru-RU" dirty="0"/>
              <a:t>народной </a:t>
            </a:r>
            <a:r>
              <a:rPr lang="ru-RU" dirty="0" smtClean="0"/>
              <a:t>педагогики.</a:t>
            </a:r>
          </a:p>
        </p:txBody>
      </p:sp>
      <p:pic>
        <p:nvPicPr>
          <p:cNvPr id="1028" name="Picture 4" descr="https://images.inlearno.ru/images_preview/68ff0ce7b40cb6be4c40b0bc2feec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14" y="4379031"/>
            <a:ext cx="3348848" cy="2206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куклы Эвер Афтер Хай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397650"/>
            <a:ext cx="3690924" cy="2103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6602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История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возникновения народных тряпичных кукол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/>
              <a:t>С давних времен тряпичная кукла была традиционной игрушкой русского народа. </a:t>
            </a:r>
            <a:endParaRPr lang="ru-RU" sz="1600" dirty="0" smtClean="0"/>
          </a:p>
          <a:p>
            <a:r>
              <a:rPr lang="ru-RU" sz="1600" dirty="0" smtClean="0"/>
              <a:t>Игра </a:t>
            </a:r>
            <a:r>
              <a:rPr lang="ru-RU" sz="1600" dirty="0"/>
              <a:t>в куклы поощрялась </a:t>
            </a:r>
            <a:r>
              <a:rPr lang="ru-RU" sz="1600" dirty="0" smtClean="0"/>
              <a:t>взрослыми: играя </a:t>
            </a:r>
            <a:r>
              <a:rPr lang="ru-RU" sz="1600" dirty="0"/>
              <a:t>в них, ребенок учился вести хозяйство, обретал образ семьи. Кукла была не просто игрушкой, а символом продолжения рода, залогом семейного счастья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В </a:t>
            </a:r>
            <a:r>
              <a:rPr lang="ru-RU" sz="1600" dirty="0"/>
              <a:t>кукольных играх дети непроизвольно учились шить, вышивать, прясть, постигали традиционное искусство </a:t>
            </a:r>
            <a:r>
              <a:rPr lang="ru-RU" sz="1600" dirty="0" smtClean="0"/>
              <a:t>одевания, историю своего народа и семьи.</a:t>
            </a:r>
            <a:endParaRPr lang="ru-RU" sz="1600" dirty="0"/>
          </a:p>
          <a:p>
            <a:r>
              <a:rPr lang="ru-RU" sz="1600" dirty="0"/>
              <a:t>Игрушки никогда не оставляли на улице, не разбрасывали по избе, а берегли в корзинах, коробах, запирали в ларчики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Куклы были не только девчачьей забавой. Играли до 7-8 лет все дети, пока они ходили в рубахах.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298" y="4250816"/>
            <a:ext cx="4003502" cy="25910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4" y="4250816"/>
            <a:ext cx="3828723" cy="25488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3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http://www.tvorilka.com.ua/images/gallery/99/1178-obereg-kukla-motanka-pelenashka-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24" y="1554114"/>
            <a:ext cx="2043484" cy="15711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54112" y="31252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куклы-</a:t>
            </a:r>
            <a:r>
              <a:rPr lang="ru-RU" dirty="0" err="1" smtClean="0"/>
              <a:t>пеленашки</a:t>
            </a:r>
            <a:endParaRPr lang="ru-RU" dirty="0"/>
          </a:p>
        </p:txBody>
      </p:sp>
      <p:pic>
        <p:nvPicPr>
          <p:cNvPr id="5" name="Рисунок 4" descr="http://img-fotki.yandex.ru/get/5902/ottenki-serogo.8e/0_60a86_de5dc9ab_orig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57" y="1541437"/>
            <a:ext cx="2376264" cy="15711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33205" y="31252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лихорадки</a:t>
            </a:r>
            <a:endParaRPr lang="ru-RU" dirty="0"/>
          </a:p>
        </p:txBody>
      </p:sp>
      <p:pic>
        <p:nvPicPr>
          <p:cNvPr id="8" name="Рисунок 7" descr="http://podpor.ru/media/k2/items/cache/a3654d13a983b37b65531836b09ffca0_XL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69" y="1530827"/>
            <a:ext cx="2393831" cy="15672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480322" y="3167459"/>
            <a:ext cx="224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Капустка</a:t>
            </a:r>
            <a:r>
              <a:rPr lang="ru-RU" dirty="0" smtClean="0"/>
              <a:t>-вепсская</a:t>
            </a:r>
            <a:endParaRPr lang="ru-RU" dirty="0"/>
          </a:p>
        </p:txBody>
      </p:sp>
      <p:pic>
        <p:nvPicPr>
          <p:cNvPr id="11" name="Рисунок 10" descr="http://www.krupenichka.ru/images/fbfiles/images/kukla_kubyshka2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23" y="3856190"/>
            <a:ext cx="2353444" cy="160585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388173" y="561713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травница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51920" y="5487403"/>
            <a:ext cx="192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олнечный конь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94" y="3862951"/>
            <a:ext cx="2242580" cy="15733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46983" y="546204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тица Радости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46486" y="152322"/>
            <a:ext cx="6048671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spc="50" dirty="0" smtClean="0">
                <a:ln>
                  <a:prstDash val="solid"/>
                </a:ln>
                <a:solidFill>
                  <a:srgbClr val="974807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nstantia" pitchFamily="18" charset="0"/>
              </a:rPr>
              <a:t>Виды кукол</a:t>
            </a:r>
          </a:p>
          <a:p>
            <a:pPr algn="ctr"/>
            <a:r>
              <a:rPr lang="ru-RU" sz="1400" dirty="0" smtClean="0"/>
              <a:t>Куклы сопровождали </a:t>
            </a:r>
            <a:r>
              <a:rPr lang="ru-RU" sz="1400" dirty="0"/>
              <a:t>человека с рождения до смерти и была непременным атрибутом любых праздников. Сейчас известно 90 видов кукол.</a:t>
            </a:r>
          </a:p>
          <a:p>
            <a:pPr algn="ctr"/>
            <a:endParaRPr lang="ru-RU" sz="4400" b="1" i="1" spc="50" dirty="0">
              <a:ln w="11430"/>
              <a:solidFill>
                <a:srgbClr val="97480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82" y="3856191"/>
            <a:ext cx="2752080" cy="1605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Тряпичные куклы в казачестве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759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  <a:p>
            <a:r>
              <a:rPr lang="ru-RU" sz="1600" dirty="0"/>
              <a:t>Хранительницей домашнего очага всегда считалась женщина, а </a:t>
            </a:r>
            <a:r>
              <a:rPr lang="ru-RU" sz="1600" dirty="0" smtClean="0"/>
              <a:t>в казачестве - </a:t>
            </a:r>
            <a:r>
              <a:rPr lang="ru-RU" sz="1600" dirty="0"/>
              <a:t>мать-казачка. </a:t>
            </a:r>
            <a:r>
              <a:rPr lang="ru-RU" sz="1600" dirty="0" smtClean="0"/>
              <a:t>Она передавала мастерство изготовления кукол своим  детям. </a:t>
            </a:r>
          </a:p>
          <a:p>
            <a:r>
              <a:rPr lang="ru-RU" sz="1600" dirty="0" smtClean="0"/>
              <a:t>В нашем детском саду налажено тесное взаимодействие с </a:t>
            </a:r>
            <a:r>
              <a:rPr lang="ru-RU" sz="1600" dirty="0" err="1" smtClean="0"/>
              <a:t>Горячеводской</a:t>
            </a:r>
            <a:r>
              <a:rPr lang="ru-RU" sz="1600" dirty="0" smtClean="0"/>
              <a:t> Казачьей Общиной. Наши дети знакомятся с историей, бытом и традициями казачества.</a:t>
            </a:r>
          </a:p>
          <a:p>
            <a:r>
              <a:rPr lang="ru-RU" sz="1600" dirty="0" smtClean="0"/>
              <a:t>Также к казачьим традициям дети приобщаются, изготавливая игрушки по народным мотивам, в рамках реализации программы по региональному компоненту.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34" t="3689" r="15547" b="10543"/>
          <a:stretch/>
        </p:blipFill>
        <p:spPr>
          <a:xfrm>
            <a:off x="1979712" y="3501008"/>
            <a:ext cx="4608512" cy="30989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45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Технологию изготовления тряпичных игрушек в своей работе с детьми я также  применяю при знакомстве с народными сказками.</a:t>
            </a:r>
          </a:p>
          <a:p>
            <a:r>
              <a:rPr lang="ru-RU" sz="2800" dirty="0" smtClean="0"/>
              <a:t>Мы изготовили персонажей по сказкам «Сивка-бурка», «Заяц-хвастун», «</a:t>
            </a:r>
            <a:r>
              <a:rPr lang="ru-RU" sz="2800" smtClean="0"/>
              <a:t>Василиса </a:t>
            </a:r>
            <a:r>
              <a:rPr lang="ru-RU" sz="2800" smtClean="0"/>
              <a:t>Прекрасная».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1" t="54725" r="61812" b="-1"/>
          <a:stretch/>
        </p:blipFill>
        <p:spPr>
          <a:xfrm>
            <a:off x="755576" y="3140968"/>
            <a:ext cx="3528392" cy="27279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399"/>
          <a:stretch/>
        </p:blipFill>
        <p:spPr>
          <a:xfrm>
            <a:off x="4636604" y="3212976"/>
            <a:ext cx="4039852" cy="2655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18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1570"/>
            <a:ext cx="8229600" cy="10184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создания </a:t>
            </a:r>
            <a:br>
              <a:rPr lang="ru-RU" dirty="0" smtClean="0"/>
            </a:br>
            <a:r>
              <a:rPr lang="ru-RU" dirty="0" smtClean="0"/>
              <a:t>куклы «Закрутка»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0808"/>
            <a:ext cx="4824536" cy="409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мастер-класс\IMG_1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570316" cy="2427316"/>
          </a:xfrm>
          <a:prstGeom prst="rect">
            <a:avLst/>
          </a:prstGeom>
          <a:noFill/>
        </p:spPr>
      </p:pic>
      <p:pic>
        <p:nvPicPr>
          <p:cNvPr id="5" name="Picture 4" descr="C:\Users\User\Desktop\мастер-класс\IMG_1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83057"/>
            <a:ext cx="3737722" cy="26567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9478" y="251377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99433" y="477805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33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358</Words>
  <Application>Microsoft Office PowerPoint</Application>
  <PresentationFormat>Экран (4:3)</PresentationFormat>
  <Paragraphs>58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Мастер-класс «Народная тряпичная кукла «Закрутка»   Выполнила: воспитатель МБДОУ № 30 «Белочка»  Юдина Екатерина Андреевна</vt:lpstr>
      <vt:lpstr>Цель: ознакомление с историей создания и способом изготовления традиционной народной куклы «Закрутка»</vt:lpstr>
      <vt:lpstr>Актуальность данного мастер-класса</vt:lpstr>
      <vt:lpstr>История  возникновения народных тряпичных кукол</vt:lpstr>
      <vt:lpstr>Слайд 5</vt:lpstr>
      <vt:lpstr>Тряпичные куклы в казачестве</vt:lpstr>
      <vt:lpstr>Слайд 7</vt:lpstr>
      <vt:lpstr>Этапы создания  куклы «Закрутка»</vt:lpstr>
      <vt:lpstr>Слайд 9</vt:lpstr>
      <vt:lpstr>Слайд 10</vt:lpstr>
      <vt:lpstr>Слайд 11</vt:lpstr>
      <vt:lpstr>Слайд 12</vt:lpstr>
      <vt:lpstr>  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Бежевый</dc:title>
  <dc:creator>Татьяна Ивановна</dc:creator>
  <cp:lastModifiedBy>User</cp:lastModifiedBy>
  <cp:revision>39</cp:revision>
  <cp:lastPrinted>2020-01-27T15:09:16Z</cp:lastPrinted>
  <dcterms:created xsi:type="dcterms:W3CDTF">2015-03-16T20:36:02Z</dcterms:created>
  <dcterms:modified xsi:type="dcterms:W3CDTF">2020-01-28T04:11:32Z</dcterms:modified>
</cp:coreProperties>
</file>